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78" r:id="rId4"/>
    <p:sldId id="259" r:id="rId5"/>
    <p:sldId id="279" r:id="rId6"/>
    <p:sldId id="281" r:id="rId7"/>
    <p:sldId id="263" r:id="rId8"/>
    <p:sldId id="283" r:id="rId9"/>
    <p:sldId id="284" r:id="rId10"/>
    <p:sldId id="285" r:id="rId11"/>
    <p:sldId id="288" r:id="rId12"/>
    <p:sldId id="280" r:id="rId13"/>
    <p:sldId id="289" r:id="rId14"/>
    <p:sldId id="286" r:id="rId15"/>
    <p:sldId id="287" r:id="rId16"/>
    <p:sldId id="290" r:id="rId17"/>
    <p:sldId id="2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770-9CD3-48F0-8879-573265C8C8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45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59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4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3E06-3C2A-1F67-EC48-50862A07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DB8A2F-0C3D-27D0-9B37-4D069FED5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D77AC4-FBF3-BFFE-FB39-40DB1A17D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CEF331-CD26-E5BF-FA30-AEB81650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3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2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hyperlink" Target="https://youtu.be/objgTEjP_h4?si=0OQ-jtoEA7SKvsa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2DGP_Project.gi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github.com/KimDJ7105/KYK_pro_c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KimDJ7105/KYK-Proj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ko-KR" alt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4966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Granny!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Zombie Shooting Game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Blueprint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Unreal Engine 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학습 및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2023/10 ~ 2023/12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다가오는 좀비 웨이브를 잡고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배리어를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해제하여 앞으로 나아간다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Granny!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552D5-8285-8993-C0FE-5441E484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81" y="1447414"/>
            <a:ext cx="4422529" cy="247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969259-8CD1-E64D-1D1B-391F671DA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0" y="3923050"/>
            <a:ext cx="4342569" cy="22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7515" y="4231031"/>
            <a:ext cx="3387042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으로 게임을 만들면서 기본적인 게임 골자를 만들었으며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용암과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배리어같은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오브젝트들을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블루프린트를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이용한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사용하여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EBCE09-22D1-6548-1C40-01AAEC4CF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728" y="-17142"/>
            <a:ext cx="4597989" cy="2730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0412D-EDD5-F46A-0536-16FE467B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301" y="0"/>
            <a:ext cx="8327923" cy="3432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4459C8-A5FA-A841-34B8-1F905659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456" y="2957592"/>
            <a:ext cx="8219768" cy="36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10520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Titan Souls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Adventure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Python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Pico2D,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PyCham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2022/10/17 ~ 2022/12/04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보스의 공격을 피하며 약점을 공략한다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Titan Souls </a:t>
            </a:r>
            <a:r>
              <a:rPr lang="ko-KR" altLang="en-US" dirty="0"/>
              <a:t>모작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https://github.com/sill0106/2DGP_Project.git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https://youtu.be/objgTEjP_h4?si=0OQ-jtoEA7SKvsa1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8DB39-5F2D-D68F-44E1-BD1435B5A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0" y="1583977"/>
            <a:ext cx="4187033" cy="2348926"/>
          </a:xfrm>
          <a:prstGeom prst="rect">
            <a:avLst/>
          </a:prstGeom>
        </p:spPr>
      </p:pic>
      <p:pic>
        <p:nvPicPr>
          <p:cNvPr id="1028" name="Picture 4" descr="Titan Souls">
            <a:extLst>
              <a:ext uri="{FF2B5EF4-FFF2-40B4-BE49-F238E27FC236}">
                <a16:creationId xmlns:a16="http://schemas.microsoft.com/office/drawing/2014/main" id="{27CBDBE5-7C81-2A74-B892-5A27326E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4" y="4047669"/>
            <a:ext cx="4404852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0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시스템에서 가장 핵심이 되는 화살충돌을 위해 먼저 벽을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그러기위해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먼저 벽 좌표를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저장해두고 이를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파싱하여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벽을 만드는 방식을 사용하였다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9E5D6-7094-C3A8-46F7-59FC0E4E5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65" y="431590"/>
            <a:ext cx="5265876" cy="485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E3B0C-9714-05DB-6F7C-53AEDAA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854" y="469149"/>
            <a:ext cx="544877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8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화살을 발사해서 벽에 충돌하면 반대로 튕겨져 이동하는 시스템을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또한 플레이어가 화살을 불러들이면 플레이어에게 돌아오는 것 또한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F3E61-9DF7-552A-EF83-8E9B69D0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1" y="468932"/>
            <a:ext cx="4084674" cy="489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B3D764-EE4C-130D-CAC9-A338CD8DC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449" y="929423"/>
            <a:ext cx="370364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보스의 행동패턴을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BehaviorTree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5742-A486-8AA4-B1E9-6FA5E4DA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49" y="4259386"/>
            <a:ext cx="5494496" cy="112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462907-639D-23C2-A98C-6A37DC583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25" y="327617"/>
            <a:ext cx="4049048" cy="374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F001BF-F6A5-B04D-9B7C-10C99FF8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898" y="258581"/>
            <a:ext cx="4508392" cy="36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6A4F-BD9C-94AD-24C6-70F10E88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BA00D5C-5962-91BC-4A69-7D45D7E455BE}"/>
              </a:ext>
            </a:extLst>
          </p:cNvPr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2FAD81D-ADB6-56F2-2EAA-4757C7503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0031B18-902F-C707-AA68-4D9DB67D4EEC}"/>
              </a:ext>
            </a:extLst>
          </p:cNvPr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291149D-4690-C9EE-D72B-B9C7D382C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1997B5F-36AB-5515-18D7-32847B18F4A2}"/>
              </a:ext>
            </a:extLst>
          </p:cNvPr>
          <p:cNvGrpSpPr/>
          <p:nvPr/>
        </p:nvGrpSpPr>
        <p:grpSpPr>
          <a:xfrm>
            <a:off x="256913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AD28E479-6E88-83A6-66C1-A2804689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BD02A-DB1D-AF6D-0906-DCEB37E7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F4D24-4793-4E88-CBB8-8840E77CB351}"/>
              </a:ext>
            </a:extLst>
          </p:cNvPr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Vulkan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을 이용해서 간단한 파이프라인을 만들어 본 경험도 있습니다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B24F6F-E412-C8AD-CBB6-FBC16BF21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785" y="1331219"/>
            <a:ext cx="8765309" cy="41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1044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GOOD: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8052" y="5080625"/>
            <a:ext cx="126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Not Bad: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32735" y="5080625"/>
            <a:ext cx="12377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Experienced: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JavaScript</a:t>
            </a:r>
          </a:p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</a:t>
            </a:r>
          </a:p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Android Studio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27591" y="3741440"/>
            <a:ext cx="888385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  <a:p>
            <a:pPr algn="ctr" defTabSz="60963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JavaScript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6624" y="3733800"/>
            <a:ext cx="944489" cy="58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경험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443271" y="3741151"/>
            <a:ext cx="1603324" cy="749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Android Studio / Java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18538"/>
              </p:ext>
            </p:extLst>
          </p:nvPr>
        </p:nvGraphicFramePr>
        <p:xfrm>
          <a:off x="5110691" y="1505791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9"/>
              </a:rPr>
              <a:t>https://github.com/KimDJ7105/KYK-Proj</a:t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10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800" dirty="0"/>
              <a:t>https://youtu.be/WILVtBHlOO4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특정 오브젝트를 다른 오브젝트의 지정된 위치에 귀속시키는 소켓작업을 해주는 코드를 작성하였다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위는 플레이어의 손 부분의 소켓에 총을 귀속시키는 작업이다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66" y="1305668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367" y="1289920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9" y="1289920"/>
            <a:ext cx="2424111" cy="43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0683" y="5535145"/>
            <a:ext cx="5578169" cy="107760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앞에서 작업한 소켓을 이용하여 분쇄기의 애니메이션 또한 직접 만들어냈다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분쇄기를 소환 코드가 실행되면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CrusherScript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칼날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개를 추가로 만들고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매 프레임마다 각 칼날이 회전하도록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하여 각 분쇄기만 소환하면 칼날까지 회전하고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칼날에게만 사망관련 충돌판정을 만들게 할 수도 있게 되었다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067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7F652D-286F-D92A-FFB3-61B060A5D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16" y="1196807"/>
            <a:ext cx="5167447" cy="33751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D2A94-B83E-CFF9-FBC1-A03BC221A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9930" y="1553657"/>
            <a:ext cx="3828338" cy="386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0409A3-B4FE-3207-D84C-21D862406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329" y="2395958"/>
            <a:ext cx="3935936" cy="4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617821" y="5910079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추출하였고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시스템의 내용을 활용하여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격발시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총구에서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잠시 뿌려지는 효과를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24566A-32DF-1E27-B471-2C2602BC4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01" y="1169780"/>
            <a:ext cx="4452952" cy="4361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A385C-FE40-D7E6-3F50-83AA5E518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208" y="1152076"/>
            <a:ext cx="7542816" cy="3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오브젝트간 충돌 관련 작업의 디버깅을 위해서 충돌박스의 시각화가 필요하였다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그래서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ComputeShader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내용을 약간 활용하여서 충돌박스를 위한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새로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2871AD-4D4D-4DE6-C0E3-D29ED66A0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36" y="2231777"/>
            <a:ext cx="4397121" cy="276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74FB0-A2B5-6C0C-0FB7-4A9F8EA97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512" y="1652118"/>
            <a:ext cx="4618120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한줄만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196" y="1376516"/>
            <a:ext cx="6143420" cy="39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632</Words>
  <Application>Microsoft Office PowerPoint</Application>
  <PresentationFormat>와이드스크린</PresentationFormat>
  <Paragraphs>142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 L.O.R.G. ]</dc:creator>
  <cp:lastModifiedBy>양정우(2019182023)</cp:lastModifiedBy>
  <cp:revision>4</cp:revision>
  <dcterms:created xsi:type="dcterms:W3CDTF">2024-10-07T09:51:26Z</dcterms:created>
  <dcterms:modified xsi:type="dcterms:W3CDTF">2024-10-18T01:24:33Z</dcterms:modified>
</cp:coreProperties>
</file>